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DUHEda7ijgbyDIQ8k8xc6lsNb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.fntdata"/><Relationship Id="rId6" Type="http://schemas.openxmlformats.org/officeDocument/2006/relationships/slide" Target="slides/slide1.xml"/><Relationship Id="rId18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5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5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16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6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6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3" name="Google Shape;43;p1"/>
          <p:cNvSpPr txBox="1"/>
          <p:nvPr>
            <p:ph idx="1" type="subTitle"/>
          </p:nvPr>
        </p:nvSpPr>
        <p:spPr>
          <a:xfrm>
            <a:off x="1345799" y="3234100"/>
            <a:ext cx="62174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Fundamentals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Historia breve de la IA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3960124" y="1131150"/>
            <a:ext cx="4555225" cy="3509631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(1950) Inteligencia Artificial</a:t>
            </a:r>
            <a:br>
              <a:rPr lang="es"/>
            </a:br>
            <a:r>
              <a:rPr lang="es"/>
              <a:t>Una sección de la ciencia de la computación que busca crear máquinas inteligentes que intenta replicar o mejorar la inteligencia humana.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(1997) Aprendizaje Automático</a:t>
            </a:r>
            <a:br>
              <a:rPr lang="es"/>
            </a:br>
            <a:r>
              <a:rPr lang="es"/>
              <a:t>Sección de la IA que permite a las máquinas aprender de sus datos para poder tomar decisiones.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(2017) Aprendizaje Profundo</a:t>
            </a:r>
            <a:br>
              <a:rPr lang="es"/>
            </a:br>
            <a:r>
              <a:rPr lang="es"/>
              <a:t>Una técnica de Aprendizaje Automático donde las capas de las redes neuronales se utilizan para procesar grandes cantidades de datos y tomar decisiones.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(2020) IA Generativa</a:t>
            </a:r>
            <a:br>
              <a:rPr lang="es"/>
            </a:br>
            <a:r>
              <a:rPr lang="es"/>
              <a:t>Crear nuevos textos, imágenes, audios y videos a partir de los datos de entrenamiento.</a:t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395650" y="1131150"/>
            <a:ext cx="3449400" cy="352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40725" y="1585376"/>
            <a:ext cx="3004200" cy="3066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46025" y="2101120"/>
            <a:ext cx="2498700" cy="2550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65950" y="4007969"/>
            <a:ext cx="1678800" cy="6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395650" y="1131150"/>
            <a:ext cx="3119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840725" y="1585376"/>
            <a:ext cx="3119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1346025" y="2101120"/>
            <a:ext cx="2463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165950" y="4076670"/>
            <a:ext cx="1678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Machine Learning</a:t>
            </a:r>
            <a:endParaRPr/>
          </a:p>
        </p:txBody>
      </p:sp>
      <p:sp>
        <p:nvSpPr>
          <p:cNvPr id="63" name="Google Shape;63;p3"/>
          <p:cNvSpPr txBox="1"/>
          <p:nvPr>
            <p:ph idx="1" type="body"/>
          </p:nvPr>
        </p:nvSpPr>
        <p:spPr>
          <a:xfrm>
            <a:off x="628650" y="1195001"/>
            <a:ext cx="4492849" cy="313155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Algoritmo que en lugar de seguir instrucciones, aprende de los datos.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Hace predicciones o toma decisiones a partir de su aprendizaje.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Un algoritmo de ML es tan bueno como buenas son sus datos.</a:t>
            </a:r>
            <a:endParaRPr/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550" y="1195000"/>
            <a:ext cx="3136024" cy="3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Para qué sirve?</a:t>
            </a:r>
            <a:endParaRPr/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628650" y="1222451"/>
            <a:ext cx="4677446" cy="31703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Sistemas de recomendación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Detección de fraude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Predicción de mantenimiento preventivo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Segmentación de clientes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Diagnóstico médico basado en síntomas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Predicción de demanda energética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Clasificación de documentación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...</a:t>
            </a:r>
            <a:endParaRPr/>
          </a:p>
        </p:txBody>
      </p:sp>
      <p:pic>
        <p:nvPicPr>
          <p:cNvPr id="71" name="Google Shape;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3900" y="1222450"/>
            <a:ext cx="3077950" cy="3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Deep Learning</a:t>
            </a:r>
            <a:endParaRPr/>
          </a:p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628650" y="1247826"/>
            <a:ext cx="4608758" cy="322102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Autoaprendizaje de características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Mayor complejidad y precisión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Necesita muchas más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451" y="1247825"/>
            <a:ext cx="2883451" cy="3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Para qué sirve?</a:t>
            </a:r>
            <a:endParaRPr/>
          </a:p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628650" y="1384026"/>
            <a:ext cx="4123654" cy="2549473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Generación de texto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Reconocimiento de patrones en imágenes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Traducción automática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Juegos de estrategia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Conducción automática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...</a:t>
            </a:r>
            <a:endParaRPr/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175" y="1384025"/>
            <a:ext cx="3820701" cy="25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IA Generativa</a:t>
            </a:r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628650" y="1268425"/>
            <a:ext cx="45045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Modelos capaces de crear contenido nuevo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Imágenes, texto, vídeo, música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Arte, diseño, simulación, programación,...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Entrenamiento complejo, variabilidad en los resultados obtenidos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Posibles usos éticamente cuestionables</a:t>
            </a:r>
            <a:endParaRPr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525" y="1232150"/>
            <a:ext cx="3176899" cy="31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